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  <p:sldMasterId id="2147483719" r:id="rId2"/>
  </p:sldMasterIdLst>
  <p:notesMasterIdLst>
    <p:notesMasterId r:id="rId10"/>
  </p:notesMasterIdLst>
  <p:sldIdLst>
    <p:sldId id="364" r:id="rId3"/>
    <p:sldId id="366" r:id="rId4"/>
    <p:sldId id="367" r:id="rId5"/>
    <p:sldId id="368" r:id="rId6"/>
    <p:sldId id="417" r:id="rId7"/>
    <p:sldId id="370" r:id="rId8"/>
    <p:sldId id="418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AB6"/>
    <a:srgbClr val="A50021"/>
    <a:srgbClr val="A617A9"/>
    <a:srgbClr val="BC149C"/>
    <a:srgbClr val="CC00CC"/>
    <a:srgbClr val="0099FF"/>
    <a:srgbClr val="FFCC00"/>
    <a:srgbClr val="3333CC"/>
    <a:srgbClr val="973942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10"/>
    <p:restoredTop sz="96433" autoAdjust="0"/>
  </p:normalViewPr>
  <p:slideViewPr>
    <p:cSldViewPr snapToGrid="0">
      <p:cViewPr>
        <p:scale>
          <a:sx n="75" d="100"/>
          <a:sy n="75" d="100"/>
        </p:scale>
        <p:origin x="-59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78AC-E8EA-438E-BCA1-910F190A98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9831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278B6-FA0E-472C-B344-2858035373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8260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CF97C-CF91-4C0C-94DA-10374309DC1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92646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FF6F6-CE20-4BF7-B458-2C6BD86D2E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4061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DE8A8-0271-4DAB-8CCD-801A69FE2C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2347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D8CC-024B-4E09-B58D-4E50311895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6125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BD965-A40B-4BF5-A3D3-53EC94E114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743905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B1412-D1A9-4B82-9B8B-B1552324D6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783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7C596-DF99-48D0-9497-E5AE1658FA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128219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B4E90-8D5A-4484-B17A-8F04831808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42713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B1E7D-A21F-4F3C-B911-FC425E16B1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9938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ea typeface="新細明體" charset="-120"/>
              </a:defRPr>
            </a:lvl1pPr>
          </a:lstStyle>
          <a:p>
            <a:pPr>
              <a:defRPr/>
            </a:pPr>
            <a:fld id="{19FFCF7A-E718-486D-92D6-6A739A6A91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48625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3-1_imageb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1905000" y="609600"/>
            <a:ext cx="8458200" cy="2667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dirty="0" smtClean="0">
                <a:latin typeface="SimSun" pitchFamily="2" charset="-122"/>
                <a:ea typeface="SimSun" pitchFamily="2" charset="-122"/>
              </a:rPr>
            </a:br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dirty="0" smtClean="0">
                <a:latin typeface="SimSun" pitchFamily="2" charset="-122"/>
                <a:ea typeface="SimSun" pitchFamily="2" charset="-122"/>
              </a:rPr>
            </a:br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dirty="0" smtClean="0">
                <a:latin typeface="SimSun" pitchFamily="2" charset="-122"/>
                <a:ea typeface="SimSun" pitchFamily="2" charset="-122"/>
              </a:rPr>
            </a:br>
            <a:r>
              <a:rPr lang="en-US" altLang="zh-CN" dirty="0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dirty="0" smtClean="0">
                <a:latin typeface="SimSun" pitchFamily="2" charset="-122"/>
                <a:ea typeface="SimSun" pitchFamily="2" charset="-122"/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dirty="0" smtClean="0"/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524000" y="3200401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How Great Thou Art</a:t>
            </a:r>
            <a:endParaRPr kumimoji="1" lang="en-US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SimSun" pitchFamily="2" charset="-122"/>
              <a:cs typeface="+mn-cs"/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524000" y="2187576"/>
            <a:ext cx="9144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你真偉大</a:t>
            </a:r>
            <a:endParaRPr kumimoji="1" lang="en-US" sz="5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9240838" y="6167438"/>
            <a:ext cx="8175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DFKai-SB" pitchFamily="65" charset="-120"/>
                <a:cs typeface="+mn-cs"/>
              </a:rPr>
              <a:t>S002</a:t>
            </a: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681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3-1_imageb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1905000" y="762000"/>
            <a:ext cx="8458200" cy="2667000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 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endParaRPr lang="en-US" smtClean="0"/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600200" y="3900952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O Lord my God, When I in awesome wonder,</a:t>
            </a:r>
            <a:b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Consider all the worlds Thy Hands have made;</a:t>
            </a:r>
            <a:b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I see the stars, I hear the rolling thunder,</a:t>
            </a:r>
            <a:b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Thy power throughout the universe displayed</a:t>
            </a:r>
            <a:r>
              <a:rPr kumimoji="1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.</a:t>
            </a:r>
            <a:endParaRPr kumimoji="1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403927" y="699672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 "/>
              <a:tabLst/>
              <a:defRPr/>
            </a:pPr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主啊我神  我每逢舉目觀看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 "/>
              <a:tabLst/>
              <a:defRPr/>
            </a:pPr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你手所造  一切奇妙大工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 "/>
              <a:tabLst/>
              <a:defRPr/>
            </a:pPr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看見星宿  又聽到隆隆雷聲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 "/>
              <a:tabLst/>
              <a:defRPr/>
            </a:pPr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你的大工  遍滿了宇宙中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48600" y="6400800"/>
            <a:ext cx="2895600" cy="457200"/>
          </a:xfr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How great thou art 1/3</a:t>
            </a:r>
          </a:p>
        </p:txBody>
      </p:sp>
    </p:spTree>
    <p:extLst>
      <p:ext uri="{BB962C8B-B14F-4D97-AF65-F5344CB8AC3E}">
        <p14:creationId xmlns:p14="http://schemas.microsoft.com/office/powerpoint/2010/main" val="5100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3-1_imageb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1905000" y="762000"/>
            <a:ext cx="8458200" cy="2667000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 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endParaRPr lang="en-US" smtClean="0"/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1791855" y="3799473"/>
            <a:ext cx="91440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Then sings my soul, My </a:t>
            </a:r>
            <a:r>
              <a:rPr kumimoji="1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Saviour</a:t>
            </a: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 God, to Thee</a:t>
            </a:r>
            <a:b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How great Thou art, How great Thou art</a:t>
            </a:r>
            <a:b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Then sings my soul, My </a:t>
            </a:r>
            <a:r>
              <a:rPr kumimoji="1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Saviour</a:t>
            </a: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 God, to Thee</a:t>
            </a:r>
            <a:b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How great Thou art, How great Thou art!</a:t>
            </a:r>
            <a:b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endParaRPr kumimoji="1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24000" y="628233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 "/>
              <a:tabLst/>
              <a:defRPr/>
            </a:pPr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我靈歌唱   讚美救主我神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 "/>
              <a:tabLst/>
              <a:defRPr/>
            </a:pPr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你真偉大  何等偉大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 "/>
              <a:tabLst/>
              <a:defRPr/>
            </a:pPr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我靈歌唱  讚美救主我神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 "/>
              <a:tabLst/>
              <a:defRPr/>
            </a:pPr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你真偉大  何等偉大</a:t>
            </a:r>
          </a:p>
        </p:txBody>
      </p:sp>
    </p:spTree>
    <p:extLst>
      <p:ext uri="{BB962C8B-B14F-4D97-AF65-F5344CB8AC3E}">
        <p14:creationId xmlns:p14="http://schemas.microsoft.com/office/powerpoint/2010/main" val="52676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3-1_imageb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1905000" y="762000"/>
            <a:ext cx="8458200" cy="2667000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 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endParaRPr lang="en-US" smtClean="0"/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1905000" y="3867360"/>
            <a:ext cx="91440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And when I think, that God, His Son not sparing</a:t>
            </a:r>
            <a:b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Sent Him to die, I scarce can take it in</a:t>
            </a:r>
            <a:b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That on the Cross, my burden gladly bearing</a:t>
            </a:r>
            <a:b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He bled and died to take away my sin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24000" y="695116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 "/>
              <a:tabLst/>
              <a:defRPr/>
            </a:pPr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當我想到  神竟願差祂兒子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 "/>
              <a:tabLst/>
              <a:defRPr/>
            </a:pPr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降世捨命  我幾乎不領會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 "/>
              <a:tabLst/>
              <a:defRPr/>
            </a:pPr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主在十架  甘願背我的重擔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 "/>
              <a:tabLst/>
              <a:defRPr/>
            </a:pPr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流血捨身  為要赦免我罪</a:t>
            </a: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48600" y="6400800"/>
            <a:ext cx="2895600" cy="457200"/>
          </a:xfr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How great thou art 2/3</a:t>
            </a:r>
          </a:p>
        </p:txBody>
      </p:sp>
    </p:spTree>
    <p:extLst>
      <p:ext uri="{BB962C8B-B14F-4D97-AF65-F5344CB8AC3E}">
        <p14:creationId xmlns:p14="http://schemas.microsoft.com/office/powerpoint/2010/main" val="269564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3-1_imageb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1905000" y="762000"/>
            <a:ext cx="8458200" cy="2667000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 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endParaRPr lang="en-US" smtClean="0"/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1791855" y="3799473"/>
            <a:ext cx="91440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Then sings my soul, My </a:t>
            </a:r>
            <a:r>
              <a:rPr kumimoji="1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Saviour</a:t>
            </a: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 God, to Thee</a:t>
            </a:r>
            <a:b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How great Thou art, How great Thou art</a:t>
            </a:r>
            <a:b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Then sings my soul, My </a:t>
            </a:r>
            <a:r>
              <a:rPr kumimoji="1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Saviour</a:t>
            </a: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 God, to Thee</a:t>
            </a:r>
            <a:b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How great Thou art, How great Thou art!</a:t>
            </a:r>
            <a:b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endParaRPr kumimoji="1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24000" y="628233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 "/>
              <a:tabLst/>
              <a:defRPr/>
            </a:pPr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我靈歌唱   讚美救主我神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 "/>
              <a:tabLst/>
              <a:defRPr/>
            </a:pPr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你真偉大  何等偉大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 "/>
              <a:tabLst/>
              <a:defRPr/>
            </a:pPr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我靈歌唱  讚美救主我神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 "/>
              <a:tabLst/>
              <a:defRPr/>
            </a:pPr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你真偉大  何等偉大</a:t>
            </a:r>
          </a:p>
        </p:txBody>
      </p:sp>
    </p:spTree>
    <p:extLst>
      <p:ext uri="{BB962C8B-B14F-4D97-AF65-F5344CB8AC3E}">
        <p14:creationId xmlns:p14="http://schemas.microsoft.com/office/powerpoint/2010/main" val="424211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 descr="3-1_imageb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1905000" y="762000"/>
            <a:ext cx="8458200" cy="2667000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 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endParaRPr lang="en-US" smtClean="0"/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1822384" y="3883848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kumimoji="1" lang="en-US" sz="3200" b="1" kern="1200" dirty="0" smtClean="0">
                <a:solidFill>
                  <a:srgbClr val="FFFF00"/>
                </a:solidFill>
                <a:latin typeface="Times New Roman" pitchFamily="18" charset="0"/>
                <a:ea typeface="新細明體" pitchFamily="18" charset="-120"/>
              </a:rPr>
              <a:t>When Christ shall come, with shout of acclamation</a:t>
            </a: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/>
            </a:r>
            <a:b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And take me home, what joy shall fill my heart.</a:t>
            </a:r>
            <a:b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Then I shall bow, in humble adoration,</a:t>
            </a:r>
            <a:b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And then proclaim: My God, how great Thou art</a:t>
            </a:r>
            <a:r>
              <a:rPr kumimoji="1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!</a:t>
            </a:r>
            <a:endParaRPr kumimoji="1" lang="en-US" sz="32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00200" y="537874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 "/>
              <a:tabLst/>
              <a:defRPr/>
            </a:pPr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當主再來   歡呼聲響徹天空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 "/>
              <a:tabLst/>
              <a:defRPr/>
            </a:pPr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何等喜樂  主接我回天家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 "/>
              <a:tabLst/>
              <a:defRPr/>
            </a:pPr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我要跪下   謙恭的崇拜敬奉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 "/>
              <a:tabLst/>
              <a:defRPr/>
            </a:pPr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並要頌揚   神啊你真偉大</a:t>
            </a:r>
          </a:p>
        </p:txBody>
      </p:sp>
      <p:sp>
        <p:nvSpPr>
          <p:cNvPr id="717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48600" y="6400800"/>
            <a:ext cx="2895600" cy="457200"/>
          </a:xfr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How great thou art 3/3</a:t>
            </a:r>
          </a:p>
        </p:txBody>
      </p:sp>
    </p:spTree>
    <p:extLst>
      <p:ext uri="{BB962C8B-B14F-4D97-AF65-F5344CB8AC3E}">
        <p14:creationId xmlns:p14="http://schemas.microsoft.com/office/powerpoint/2010/main" val="32645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8" descr="3-1_imageb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1905000" y="762000"/>
            <a:ext cx="8458200" cy="2667000"/>
          </a:xfrm>
        </p:spPr>
        <p:txBody>
          <a:bodyPr/>
          <a:lstStyle/>
          <a:p>
            <a:pPr eaLnBrk="1" hangingPunct="1"/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altLang="zh-CN" smtClean="0">
                <a:latin typeface="SimSun" pitchFamily="2" charset="-122"/>
                <a:ea typeface="SimSun" pitchFamily="2" charset="-122"/>
              </a:rPr>
              <a:t/>
            </a:r>
            <a:br>
              <a:rPr lang="en-US" altLang="zh-CN" smtClean="0">
                <a:latin typeface="SimSun" pitchFamily="2" charset="-122"/>
                <a:ea typeface="SimSun" pitchFamily="2" charset="-122"/>
              </a:rPr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 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mtClean="0"/>
              <a:t/>
            </a:r>
            <a:br>
              <a:rPr lang="en-US" altLang="zh-CN" smtClean="0"/>
            </a:br>
            <a:endParaRPr lang="en-US" smtClean="0"/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1791855" y="3799473"/>
            <a:ext cx="91440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Then sings my soul, My </a:t>
            </a:r>
            <a:r>
              <a:rPr kumimoji="1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Saviour</a:t>
            </a: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 God, to Thee</a:t>
            </a:r>
            <a:b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How great Thou art, How great Thou art</a:t>
            </a:r>
            <a:b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Then sings my soul, My </a:t>
            </a:r>
            <a:r>
              <a:rPr kumimoji="1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Saviour</a:t>
            </a: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 God, to Thee</a:t>
            </a:r>
            <a:b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t>How great Thou art, How great Thou art!</a:t>
            </a:r>
            <a:br>
              <a:rPr kumimoji="1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</a:br>
            <a:endParaRPr kumimoji="1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24000" y="628233"/>
            <a:ext cx="9144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 "/>
              <a:tabLst/>
              <a:defRPr/>
            </a:pPr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我靈歌唱   讚美救主我神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 "/>
              <a:tabLst/>
              <a:defRPr/>
            </a:pPr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你真偉大  何等偉大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 "/>
              <a:tabLst/>
              <a:defRPr/>
            </a:pPr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我靈歌唱  讚美救主我神</a:t>
            </a: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 "/>
              <a:tabLst/>
              <a:defRPr/>
            </a:pPr>
            <a:r>
              <a:rPr kumimoji="1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ea"/>
                <a:ea typeface="新細明體"/>
                <a:cs typeface="+mn-cs"/>
              </a:rPr>
              <a:t>你真偉大  何等偉大</a:t>
            </a:r>
          </a:p>
        </p:txBody>
      </p:sp>
    </p:spTree>
    <p:extLst>
      <p:ext uri="{BB962C8B-B14F-4D97-AF65-F5344CB8AC3E}">
        <p14:creationId xmlns:p14="http://schemas.microsoft.com/office/powerpoint/2010/main" val="42288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新細明體" charset="-12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9322</TotalTime>
  <Words>323</Words>
  <Application>Microsoft Office PowerPoint</Application>
  <PresentationFormat>Custom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自訂設計</vt:lpstr>
      <vt:lpstr>Office Theme</vt:lpstr>
      <vt:lpstr>         </vt:lpstr>
      <vt:lpstr>         </vt:lpstr>
      <vt:lpstr>         </vt:lpstr>
      <vt:lpstr>         </vt:lpstr>
      <vt:lpstr>         </vt:lpstr>
      <vt:lpstr>         </vt:lpstr>
      <vt:lpstr>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501</cp:revision>
  <dcterms:created xsi:type="dcterms:W3CDTF">1999-09-19T02:56:02Z</dcterms:created>
  <dcterms:modified xsi:type="dcterms:W3CDTF">2024-07-04T00:46:14Z</dcterms:modified>
</cp:coreProperties>
</file>